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FF93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231" y="137564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F93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emf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613828"/>
              </p:ext>
            </p:extLst>
          </p:nvPr>
        </p:nvGraphicFramePr>
        <p:xfrm>
          <a:off x="3861781" y="675831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06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63888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78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 y al simulador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Introducción a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Dirección de Proyectos, marco de referencia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Primera ronda de simulación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Reflexión grupal guiada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Segunda ronda de simulación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Reflexión grupal guiada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Tercera ronda de simulación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Reflexión grupal guiada</a:t>
            </a:r>
            <a:endParaRPr lang="es-ES_tradnl" sz="900" dirty="0" smtClean="0"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Cierre del programa.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03327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52626" y="7415687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>
                <a:latin typeface="Arial" charset="0"/>
                <a:ea typeface="MS Mincho" charset="-128"/>
                <a:cs typeface="Times New Roman" charset="0"/>
              </a:rPr>
              <a:t>6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 Sesiones entre semana durante dos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Horario:  de 16:00 a 20:00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64518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018809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03499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30690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57126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937" y="8109543"/>
            <a:ext cx="428112" cy="38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FF93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Con nuestro programa aprende activamente utilizando un simulador de proyectos de clase mundial con el que han aprendido más de 160,000 </a:t>
            </a:r>
            <a:r>
              <a:rPr lang="es-ES" sz="1800" dirty="0" err="1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PMs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43" y="8122589"/>
            <a:ext cx="854856" cy="41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4" y="8132442"/>
            <a:ext cx="705238" cy="41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 los distintos aspectos que conforman un proyecto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Experimentar las relaciones que de dan en las variables críticas del proyecto y como inciden en ellas sus decisiones.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Reafirmar las condiciones que necesita un equipo de proyecto para tomar decisiones asertivas  de manera colaborativa.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 qué acciones se pueden implementar para asegurar un buen proceso de comunicación con los interesados clave del proyecto.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Determinar acciones y elementos necesarios para mantener un buen nivel de motivación en su equipo de trabajo.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Establecer mecanismos de monitoreo y control para asegurar un buen desempeño del proyecto.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6516" y="6043791"/>
            <a:ext cx="3429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con o sin experiencia.</a:t>
            </a:r>
          </a:p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Gerentes y mandos medios a quien le reporten equipos de proyecto. </a:t>
            </a:r>
          </a:p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Personas interesadas en desarrollar una carrera en el apasionante mundo de la dirección de proyectos</a:t>
            </a:r>
          </a:p>
          <a:p>
            <a:pPr lvl="1" algn="just">
              <a:tabLst>
                <a:tab pos="107950" algn="l"/>
              </a:tabLst>
            </a:pP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Simulación Inteligente de Proyectos (SIP)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02352" y="6685456"/>
            <a:ext cx="2938855" cy="1186323"/>
          </a:xfrm>
          <a:prstGeom prst="round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56379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31360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SIP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- 24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FF93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9,000.00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7,500.00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2,156.00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2,156.00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Programa: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Simulación Inteligente de Proyectos (SIP)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4477</TotalTime>
  <Words>282</Words>
  <Application>Microsoft Office PowerPoint</Application>
  <PresentationFormat>Presentación en pantalla (4:3)</PresentationFormat>
  <Paragraphs>68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27</cp:revision>
  <cp:lastPrinted>2016-12-18T01:09:10Z</cp:lastPrinted>
  <dcterms:created xsi:type="dcterms:W3CDTF">2016-12-17T23:56:12Z</dcterms:created>
  <dcterms:modified xsi:type="dcterms:W3CDTF">2017-06-27T15:34:02Z</dcterms:modified>
</cp:coreProperties>
</file>